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52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465189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Игры в домашних условиях для </a:t>
            </a:r>
            <a:r>
              <a:rPr lang="en-US" sz="4400" kern="0" spc="-89" dirty="0" err="1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детей</a:t>
            </a: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 </a:t>
            </a:r>
            <a:r>
              <a:rPr lang="ru-RU" sz="4400" kern="0" spc="-89" dirty="0" smtClean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инвалидов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232196"/>
            <a:ext cx="746855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Добро пожаловать! Сегодня мы обсудим игры для </a:t>
            </a:r>
            <a:r>
              <a:rPr lang="en-US" sz="1850" kern="0" spc="-38" dirty="0" err="1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детей</a:t>
            </a: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ru-RU" sz="1850" kern="0" spc="-38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с инвалидностью</a:t>
            </a:r>
            <a:r>
              <a:rPr lang="en-US" sz="185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, </a:t>
            </a: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которые можно организовать дома. Мы рассмотрим различные виды игр, их пользу, и как создать комфортную игровую среду.</a:t>
            </a:r>
            <a:endParaRPr lang="en-US" sz="1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19739"/>
            <a:ext cx="915876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Цель и значение игр для детей ОВЗ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02204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Развитие навыков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613309"/>
            <a:ext cx="3928586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 помогают развивать физические, когнитивные, социальные и эмоциональные навыки. Они могут способствовать улучшению моторики, речи, внимания, памяти, и социальных взаимодействий.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022044"/>
            <a:ext cx="312336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Улучшение самооценки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3613309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Уверенность в себе - ключевой фактор для ребенка с </a:t>
            </a:r>
            <a:r>
              <a:rPr lang="ru-RU" sz="185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инвалидностью</a:t>
            </a:r>
            <a:r>
              <a:rPr lang="en-US" sz="1850" kern="0" spc="-38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. </a:t>
            </a: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 позволяют ощутить себя успешным, поднять самооценку и развить позитивное отношение к себе.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022044"/>
            <a:ext cx="3119199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Повышение мотивации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3613309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 могут быть мотивационным фактором. Они делают обучение более интересным и занимательным, способствуя повышению интереса к учебе и развитию желания узнавать новое.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4614" y="732830"/>
            <a:ext cx="7694771" cy="1218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kern="0" spc="-77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Виды игр для развития различных навыков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724614" y="2261354"/>
            <a:ext cx="3743920" cy="2514124"/>
          </a:xfrm>
          <a:prstGeom prst="roundRect">
            <a:avLst>
              <a:gd name="adj" fmla="val 345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39284" y="2476024"/>
            <a:ext cx="2435900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Подвижные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939284" y="2904649"/>
            <a:ext cx="3314581" cy="165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Игры, способствующие физическому развитию. Они укрепляют здоровье, развивают координацию движений, улучшают физическую выносливость.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675584" y="2261354"/>
            <a:ext cx="3743920" cy="2514124"/>
          </a:xfrm>
          <a:prstGeom prst="roundRect">
            <a:avLst>
              <a:gd name="adj" fmla="val 345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90254" y="2476024"/>
            <a:ext cx="2435900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Сенсорные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4890254" y="2904649"/>
            <a:ext cx="3314581" cy="1324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Игры, направленные на стимуляцию органов чувств. Они развивают тактильное восприятие, зрение, слух, обоняние и вкус.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4614" y="4982528"/>
            <a:ext cx="3743920" cy="2514124"/>
          </a:xfrm>
          <a:prstGeom prst="roundRect">
            <a:avLst>
              <a:gd name="adj" fmla="val 345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39284" y="5197197"/>
            <a:ext cx="2435900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Развивающие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939284" y="5625822"/>
            <a:ext cx="3314581" cy="1656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Игры, стимулирующие интеллектуальное развитие. Они тренируют мышление, память, внимание, логику, творческое воображение.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675584" y="4982528"/>
            <a:ext cx="3743920" cy="2514124"/>
          </a:xfrm>
          <a:prstGeom prst="roundRect">
            <a:avLst>
              <a:gd name="adj" fmla="val 3459"/>
            </a:avLst>
          </a:prstGeom>
          <a:solidFill>
            <a:srgbClr val="F0D4F7"/>
          </a:solidFill>
          <a:ln w="7620">
            <a:solidFill>
              <a:srgbClr val="D6BAD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890254" y="5197197"/>
            <a:ext cx="2435900" cy="3044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Творческие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4890254" y="5625822"/>
            <a:ext cx="3314581" cy="993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Игры, позволяющие ребенку выразить себя через искусство, музыку, танцы, рисование, лепку.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33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3191" y="599599"/>
            <a:ext cx="7617619" cy="128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00" kern="0" spc="-81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Подвижные игры для укрепления здоровья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91" y="2209443"/>
            <a:ext cx="1090255" cy="174450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80511" y="2427446"/>
            <a:ext cx="2565440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Догонялки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180511" y="2878812"/>
            <a:ext cx="6200299" cy="697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Простая, но эффективная игра. Развивает скорость, ловкость, координацию движений. Идеально для открытых пространств.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191" y="3953947"/>
            <a:ext cx="1090255" cy="193428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80511" y="4171950"/>
            <a:ext cx="2565440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Пятнашки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180511" y="4623316"/>
            <a:ext cx="6200299" cy="10469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Классическая игра с динамичным ритмом. Учит быстрому мышлению, реакции, улучшает координацию. Хорошо играть в комнате или на улице.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191" y="5888236"/>
            <a:ext cx="1090255" cy="174450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180511" y="6106239"/>
            <a:ext cx="2685931" cy="320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kern="0" spc="-40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Перетягивание каната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180511" y="6557605"/>
            <a:ext cx="6200299" cy="697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kern="0" spc="-34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Увлекательная командная игра. Тренирует силу, выносливость, координацию движений. Можно играть в саду или на площадке.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95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7342" y="500777"/>
            <a:ext cx="7869317" cy="1071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kern="0" spc="-67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Сенсорные игры для развития восприятия</a:t>
            </a:r>
            <a:endParaRPr lang="en-US" sz="3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42" y="1844993"/>
            <a:ext cx="455176" cy="4551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7342" y="2482215"/>
            <a:ext cx="2142530" cy="267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Игры с песком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637342" y="2859286"/>
            <a:ext cx="7869317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Развивают тактильное восприятие, мелкую моторику. Можно использовать кинетический песок, рисовать в песке и т.д.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42" y="3988475"/>
            <a:ext cx="455176" cy="4551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37342" y="4625697"/>
            <a:ext cx="2142530" cy="267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Водные игры</a:t>
            </a:r>
            <a:endParaRPr lang="en-US" sz="1650" dirty="0"/>
          </a:p>
        </p:txBody>
      </p:sp>
      <p:sp>
        <p:nvSpPr>
          <p:cNvPr id="9" name="Text 4"/>
          <p:cNvSpPr/>
          <p:nvPr/>
        </p:nvSpPr>
        <p:spPr>
          <a:xfrm>
            <a:off x="637342" y="5002768"/>
            <a:ext cx="7869317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Стимулируют сенсорные ощущения, развивают координацию движений. Можно использовать ванну, бассейн или таз с водой.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42" y="6131957"/>
            <a:ext cx="455176" cy="4551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7342" y="6769179"/>
            <a:ext cx="2142530" cy="267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Лепка из глины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637342" y="7146250"/>
            <a:ext cx="7869317" cy="582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Развивают мелкую моторику, творческие навыки, сенсорное восприятие. Можно использовать пластилин, тесто или глину.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6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26123" y="502682"/>
            <a:ext cx="7864554" cy="1075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kern="0" spc="-68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Развивающие игры для тренировки интеллекта</a:t>
            </a:r>
            <a:endParaRPr lang="en-US" sz="3350" dirty="0"/>
          </a:p>
        </p:txBody>
      </p:sp>
      <p:sp>
        <p:nvSpPr>
          <p:cNvPr id="4" name="Text 1"/>
          <p:cNvSpPr/>
          <p:nvPr/>
        </p:nvSpPr>
        <p:spPr>
          <a:xfrm>
            <a:off x="6126123" y="1943576"/>
            <a:ext cx="7864554" cy="603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4750" kern="0" spc="-9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4750" dirty="0"/>
          </a:p>
        </p:txBody>
      </p:sp>
      <p:sp>
        <p:nvSpPr>
          <p:cNvPr id="5" name="Text 2"/>
          <p:cNvSpPr/>
          <p:nvPr/>
        </p:nvSpPr>
        <p:spPr>
          <a:xfrm>
            <a:off x="8983028" y="2775109"/>
            <a:ext cx="2150626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Пазлы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6126123" y="3153489"/>
            <a:ext cx="7864554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Тренируют логику, пространственное мышление, мелкую моторику.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126123" y="4085630"/>
            <a:ext cx="7864554" cy="603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4750" kern="0" spc="-9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4750" dirty="0"/>
          </a:p>
        </p:txBody>
      </p:sp>
      <p:sp>
        <p:nvSpPr>
          <p:cNvPr id="8" name="Text 5"/>
          <p:cNvSpPr/>
          <p:nvPr/>
        </p:nvSpPr>
        <p:spPr>
          <a:xfrm>
            <a:off x="8983028" y="4917162"/>
            <a:ext cx="2150626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Лото</a:t>
            </a:r>
            <a:endParaRPr lang="en-US" sz="1650" dirty="0"/>
          </a:p>
        </p:txBody>
      </p:sp>
      <p:sp>
        <p:nvSpPr>
          <p:cNvPr id="9" name="Text 6"/>
          <p:cNvSpPr/>
          <p:nvPr/>
        </p:nvSpPr>
        <p:spPr>
          <a:xfrm>
            <a:off x="6126123" y="5295543"/>
            <a:ext cx="7864554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Развивают память, внимание, логику.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126123" y="6227683"/>
            <a:ext cx="7864554" cy="6031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50"/>
              </a:lnSpc>
              <a:buNone/>
            </a:pPr>
            <a:r>
              <a:rPr lang="en-US" sz="4750" kern="0" spc="-9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4750" dirty="0"/>
          </a:p>
        </p:txBody>
      </p:sp>
      <p:sp>
        <p:nvSpPr>
          <p:cNvPr id="11" name="Text 8"/>
          <p:cNvSpPr/>
          <p:nvPr/>
        </p:nvSpPr>
        <p:spPr>
          <a:xfrm>
            <a:off x="8983028" y="7059216"/>
            <a:ext cx="2150626" cy="2687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Домино</a:t>
            </a:r>
            <a:endParaRPr lang="en-US" sz="1650" dirty="0"/>
          </a:p>
        </p:txBody>
      </p:sp>
      <p:sp>
        <p:nvSpPr>
          <p:cNvPr id="12" name="Text 9"/>
          <p:cNvSpPr/>
          <p:nvPr/>
        </p:nvSpPr>
        <p:spPr>
          <a:xfrm>
            <a:off x="6126123" y="7437596"/>
            <a:ext cx="7864554" cy="2924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Учат считывать информацию, принимать решения.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002" y="2044065"/>
            <a:ext cx="9263182" cy="6572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kern="0" spc="-83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Творческие игры для самовыражения</a:t>
            </a:r>
            <a:endParaRPr lang="en-US" sz="41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3" y="3292078"/>
            <a:ext cx="4231243" cy="268128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578" y="3292078"/>
            <a:ext cx="4231243" cy="268128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534" y="3292078"/>
            <a:ext cx="4231243" cy="26812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07125" y="634127"/>
            <a:ext cx="13016151" cy="13565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kern="0" spc="-85" dirty="0">
                <a:solidFill>
                  <a:srgbClr val="000000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Советы по организации игрового пространства в домашних условиях</a:t>
            </a:r>
            <a:endParaRPr lang="en-US" sz="4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278" y="2451973"/>
            <a:ext cx="2147649" cy="16766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8951" y="3276481"/>
            <a:ext cx="144185" cy="461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kern="0" spc="-4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365552" y="2867025"/>
            <a:ext cx="271319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Безопасность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5365552" y="3344466"/>
            <a:ext cx="6300311" cy="368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Уберите острые предметы, зафиксируйте неустойчивые мебели.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5192554" y="4142184"/>
            <a:ext cx="8573095" cy="15240"/>
          </a:xfrm>
          <a:prstGeom prst="roundRect">
            <a:avLst>
              <a:gd name="adj" fmla="val 635580"/>
            </a:avLst>
          </a:prstGeom>
          <a:solidFill>
            <a:srgbClr val="D6BADD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53" y="4186238"/>
            <a:ext cx="4295299" cy="167663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8951" y="4793933"/>
            <a:ext cx="144185" cy="461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kern="0" spc="-4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250" dirty="0"/>
          </a:p>
        </p:txBody>
      </p:sp>
      <p:sp>
        <p:nvSpPr>
          <p:cNvPr id="10" name="Text 6"/>
          <p:cNvSpPr/>
          <p:nvPr/>
        </p:nvSpPr>
        <p:spPr>
          <a:xfrm>
            <a:off x="6439376" y="4601289"/>
            <a:ext cx="271319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Комфорт</a:t>
            </a:r>
            <a:endParaRPr lang="en-US" sz="2100" dirty="0"/>
          </a:p>
        </p:txBody>
      </p:sp>
      <p:sp>
        <p:nvSpPr>
          <p:cNvPr id="11" name="Text 7"/>
          <p:cNvSpPr/>
          <p:nvPr/>
        </p:nvSpPr>
        <p:spPr>
          <a:xfrm>
            <a:off x="6439376" y="5078730"/>
            <a:ext cx="5772745" cy="3689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Достаточно света, уютная атмосфера, мягкие поверхности.</a:t>
            </a:r>
            <a:endParaRPr lang="en-US" sz="1800" dirty="0"/>
          </a:p>
        </p:txBody>
      </p:sp>
      <p:sp>
        <p:nvSpPr>
          <p:cNvPr id="12" name="Shape 8"/>
          <p:cNvSpPr/>
          <p:nvPr/>
        </p:nvSpPr>
        <p:spPr>
          <a:xfrm>
            <a:off x="6266378" y="5876449"/>
            <a:ext cx="7499271" cy="15240"/>
          </a:xfrm>
          <a:prstGeom prst="roundRect">
            <a:avLst>
              <a:gd name="adj" fmla="val 635580"/>
            </a:avLst>
          </a:prstGeom>
          <a:solidFill>
            <a:srgbClr val="D6BADD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629" y="5920502"/>
            <a:ext cx="6442948" cy="16766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88951" y="6528197"/>
            <a:ext cx="144185" cy="4611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00"/>
              </a:lnSpc>
              <a:buNone/>
            </a:pPr>
            <a:r>
              <a:rPr lang="en-US" sz="2250" kern="0" spc="-45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250" dirty="0"/>
          </a:p>
        </p:txBody>
      </p:sp>
      <p:sp>
        <p:nvSpPr>
          <p:cNvPr id="15" name="Text 10"/>
          <p:cNvSpPr/>
          <p:nvPr/>
        </p:nvSpPr>
        <p:spPr>
          <a:xfrm>
            <a:off x="7513201" y="6151126"/>
            <a:ext cx="2713196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kern="0" spc="-43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Доступность</a:t>
            </a:r>
            <a:endParaRPr lang="en-US" sz="2100" dirty="0"/>
          </a:p>
        </p:txBody>
      </p:sp>
      <p:sp>
        <p:nvSpPr>
          <p:cNvPr id="16" name="Text 11"/>
          <p:cNvSpPr/>
          <p:nvPr/>
        </p:nvSpPr>
        <p:spPr>
          <a:xfrm>
            <a:off x="7513201" y="6628567"/>
            <a:ext cx="6079450" cy="737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Игрушки и материалы должны быть легкодоступны и соответствовать возрасту.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442</Words>
  <Application>Microsoft Office PowerPoint</Application>
  <PresentationFormat>Произвольный</PresentationFormat>
  <Paragraphs>61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Анастасия Трофимова</cp:lastModifiedBy>
  <cp:revision>4</cp:revision>
  <dcterms:created xsi:type="dcterms:W3CDTF">2024-12-09T17:37:17Z</dcterms:created>
  <dcterms:modified xsi:type="dcterms:W3CDTF">2024-12-11T04:04:59Z</dcterms:modified>
</cp:coreProperties>
</file>