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3" r:id="rId5"/>
    <p:sldId id="264" r:id="rId6"/>
    <p:sldId id="265" r:id="rId7"/>
    <p:sldId id="268" r:id="rId8"/>
    <p:sldId id="269" r:id="rId9"/>
    <p:sldId id="270" r:id="rId10"/>
    <p:sldId id="272" r:id="rId11"/>
    <p:sldId id="273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92C8F06-9E2E-49F6-924F-981041EDEB4F}">
          <p14:sldIdLst>
            <p14:sldId id="258"/>
          </p14:sldIdLst>
        </p14:section>
        <p14:section name="Раздел без заголовка" id="{A59BAC96-AC1A-47D9-AE16-3CD1BA02701D}">
          <p14:sldIdLst>
            <p14:sldId id="260"/>
            <p14:sldId id="261"/>
          </p14:sldIdLst>
        </p14:section>
        <p14:section name="Раздел без заголовка" id="{F9A83AD5-AEB7-439B-936D-CB7D3B4F4109}">
          <p14:sldIdLst>
            <p14:sldId id="263"/>
            <p14:sldId id="264"/>
            <p14:sldId id="265"/>
            <p14:sldId id="268"/>
            <p14:sldId id="269"/>
            <p14:sldId id="270"/>
            <p14:sldId id="272"/>
            <p14:sldId id="273"/>
            <p14:sldId id="276"/>
            <p14:sldId id="277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rel-vipusknik.ru/uchebnie_zavedeniya/kolledzhi-tehnikumi-orel/page_0.html?object_id=470" TargetMode="External"/><Relationship Id="rId13" Type="http://schemas.openxmlformats.org/officeDocument/2006/relationships/hyperlink" Target="http://www.orel-vipusknik.ru/uchebnie_zavedeniya/kolledzhi-tehnikumi-orel/page_0.html?object_id=465" TargetMode="External"/><Relationship Id="rId3" Type="http://schemas.openxmlformats.org/officeDocument/2006/relationships/hyperlink" Target="http://www.orel-vipusknik.ru/uchebnie_zavedeniya/kolledzhi-tehnikumi-orel/page_0.html?object_id=475" TargetMode="External"/><Relationship Id="rId7" Type="http://schemas.openxmlformats.org/officeDocument/2006/relationships/hyperlink" Target="http://www.orel-vipusknik.ru/uchebnie_zavedeniya/kolledzhi-tehnikumi-orel/page_0.html?object_id=471" TargetMode="External"/><Relationship Id="rId12" Type="http://schemas.openxmlformats.org/officeDocument/2006/relationships/hyperlink" Target="http://www.orel-vipusknik.ru/uchebnie_zavedeniya/kolledzhi-tehnikumi-orel/page_0.html?object_id=466" TargetMode="External"/><Relationship Id="rId2" Type="http://schemas.openxmlformats.org/officeDocument/2006/relationships/hyperlink" Target="http://www.orel-vipusknik.ru/uchebnie_zavedeniya/kolledzhi-tehnikumi-orel/page_0.html?object_id=47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rel-vipusknik.ru/uchebnie_zavedeniya/kolledzhi-tehnikumi-orel/page_0.html?object_id=472" TargetMode="External"/><Relationship Id="rId11" Type="http://schemas.openxmlformats.org/officeDocument/2006/relationships/hyperlink" Target="http://www.orel-vipusknik.ru/uchebnie_zavedeniya/kolledzhi-tehnikumi-orel/page_0.html?object_id=467" TargetMode="External"/><Relationship Id="rId5" Type="http://schemas.openxmlformats.org/officeDocument/2006/relationships/hyperlink" Target="http://www.orel-vipusknik.ru/uchebnie_zavedeniya/kolledzhi-tehnikumi-orel/page_0.html?object_id=473" TargetMode="External"/><Relationship Id="rId10" Type="http://schemas.openxmlformats.org/officeDocument/2006/relationships/hyperlink" Target="http://www.orel-vipusknik.ru/uchebnie_zavedeniya/kolledzhi-tehnikumi-orel/page_0.html?object_id=468" TargetMode="External"/><Relationship Id="rId4" Type="http://schemas.openxmlformats.org/officeDocument/2006/relationships/hyperlink" Target="http://www.orel-vipusknik.ru/uchebnie_zavedeniya/kolledzhi-tehnikumi-orel/page_0.html?object_id=474" TargetMode="External"/><Relationship Id="rId9" Type="http://schemas.openxmlformats.org/officeDocument/2006/relationships/hyperlink" Target="http://www.orel-vipusknik.ru/uchebnie_zavedeniya/kolledzhi-tehnikumi-orel/page_0.html?object_id=469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7450" cy="756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696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030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393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036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Работа с родителями детей- инвалидов: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Индивидуальные и групповые беседы, консультации, круглые столы, выступления на родительских собраниях.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124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Уважаемые родители!</a:t>
            </a:r>
          </a:p>
          <a:p>
            <a:r>
              <a:rPr lang="ru-RU" dirty="0" smtClean="0"/>
              <a:t>В городе есть Реабилитационно – спортивный центр инвалидов им. Б.М. Павленко.</a:t>
            </a:r>
          </a:p>
          <a:p>
            <a:r>
              <a:rPr lang="ru-RU" dirty="0" smtClean="0"/>
              <a:t>Адрес ул. Г. Орёл, ул. Комсомольская – 320</a:t>
            </a:r>
          </a:p>
          <a:p>
            <a:r>
              <a:rPr lang="ru-RU" dirty="0" smtClean="0"/>
              <a:t>Телефон 8(4862) 72- 62- 08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4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54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490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746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Орловские учебные заведения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5517232"/>
          </a:xfrm>
        </p:spPr>
        <p:txBody>
          <a:bodyPr>
            <a:normAutofit fontScale="250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5600" b="1" dirty="0" smtClean="0">
                <a:solidFill>
                  <a:srgbClr val="1351A9"/>
                </a:solidFill>
                <a:latin typeface="Arial"/>
                <a:hlinkClick r:id="rId2"/>
              </a:rPr>
              <a:t>Орловское </a:t>
            </a:r>
            <a:r>
              <a:rPr lang="ru-RU" sz="5600" b="1" dirty="0">
                <a:solidFill>
                  <a:srgbClr val="1351A9"/>
                </a:solidFill>
                <a:latin typeface="Arial"/>
                <a:hlinkClick r:id="rId2"/>
              </a:rPr>
              <a:t>художественное училище</a:t>
            </a:r>
            <a:endParaRPr lang="ru-RU" sz="5600" b="1" dirty="0">
              <a:solidFill>
                <a:srgbClr val="000000"/>
              </a:solidFill>
              <a:latin typeface="Arial"/>
            </a:endParaRPr>
          </a:p>
          <a:p>
            <a:r>
              <a:rPr lang="ru-RU" sz="5600" dirty="0" smtClean="0">
                <a:solidFill>
                  <a:srgbClr val="000000"/>
                </a:solidFill>
                <a:latin typeface="Arial"/>
              </a:rPr>
              <a:t>,</a:t>
            </a:r>
            <a:r>
              <a:rPr lang="ru-RU" sz="5600" b="1" dirty="0" smtClean="0">
                <a:solidFill>
                  <a:srgbClr val="1351A9"/>
                </a:solidFill>
                <a:latin typeface="Arial"/>
                <a:hlinkClick r:id="rId3"/>
              </a:rPr>
              <a:t>Республиканский </a:t>
            </a:r>
            <a:r>
              <a:rPr lang="ru-RU" sz="5600" b="1" dirty="0">
                <a:solidFill>
                  <a:srgbClr val="1351A9"/>
                </a:solidFill>
                <a:latin typeface="Arial"/>
                <a:hlinkClick r:id="rId3"/>
              </a:rPr>
              <a:t>заочный автотранспортный техникум (Орловский филиал)</a:t>
            </a:r>
            <a:endParaRPr lang="ru-RU" sz="5600" b="1" dirty="0">
              <a:solidFill>
                <a:srgbClr val="000000"/>
              </a:solidFill>
              <a:latin typeface="Arial"/>
            </a:endParaRPr>
          </a:p>
          <a:p>
            <a:r>
              <a:rPr lang="ru-RU" sz="5600" b="1" dirty="0" smtClean="0">
                <a:solidFill>
                  <a:srgbClr val="1351A9"/>
                </a:solidFill>
                <a:latin typeface="Arial"/>
                <a:hlinkClick r:id="rId4"/>
              </a:rPr>
              <a:t>Орловский </a:t>
            </a:r>
            <a:r>
              <a:rPr lang="ru-RU" sz="5600" b="1" dirty="0">
                <a:solidFill>
                  <a:srgbClr val="1351A9"/>
                </a:solidFill>
                <a:latin typeface="Arial"/>
                <a:hlinkClick r:id="rId4"/>
              </a:rPr>
              <a:t>реставрационно-строительный техникум</a:t>
            </a:r>
            <a:endParaRPr lang="ru-RU" sz="5600" b="1" dirty="0">
              <a:solidFill>
                <a:srgbClr val="000000"/>
              </a:solidFill>
              <a:latin typeface="Arial"/>
            </a:endParaRPr>
          </a:p>
          <a:p>
            <a:r>
              <a:rPr lang="ru-RU" sz="5600" b="1" dirty="0" smtClean="0">
                <a:solidFill>
                  <a:srgbClr val="1351A9"/>
                </a:solidFill>
                <a:latin typeface="Arial"/>
                <a:hlinkClick r:id="rId5"/>
              </a:rPr>
              <a:t>Орловский </a:t>
            </a:r>
            <a:r>
              <a:rPr lang="ru-RU" sz="5600" b="1" dirty="0">
                <a:solidFill>
                  <a:srgbClr val="1351A9"/>
                </a:solidFill>
                <a:latin typeface="Arial"/>
                <a:hlinkClick r:id="rId5"/>
              </a:rPr>
              <a:t>спортивный техникум</a:t>
            </a:r>
            <a:endParaRPr lang="ru-RU" sz="5600" b="1" dirty="0">
              <a:solidFill>
                <a:srgbClr val="000000"/>
              </a:solidFill>
              <a:latin typeface="Arial"/>
            </a:endParaRPr>
          </a:p>
          <a:p>
            <a:r>
              <a:rPr lang="ru-RU" sz="5600" b="1" dirty="0" smtClean="0">
                <a:solidFill>
                  <a:srgbClr val="1351A9"/>
                </a:solidFill>
                <a:latin typeface="Arial"/>
                <a:hlinkClick r:id="rId6"/>
              </a:rPr>
              <a:t>Орловский </a:t>
            </a:r>
            <a:r>
              <a:rPr lang="ru-RU" sz="5600" b="1" dirty="0">
                <a:solidFill>
                  <a:srgbClr val="1351A9"/>
                </a:solidFill>
                <a:latin typeface="Arial"/>
                <a:hlinkClick r:id="rId6"/>
              </a:rPr>
              <a:t>сельскохозяйственный техникум</a:t>
            </a:r>
            <a:endParaRPr lang="ru-RU" sz="5600" b="1" dirty="0">
              <a:solidFill>
                <a:srgbClr val="000000"/>
              </a:solidFill>
              <a:latin typeface="Arial"/>
            </a:endParaRPr>
          </a:p>
          <a:p>
            <a:r>
              <a:rPr lang="ru-RU" sz="5600" b="1" dirty="0" smtClean="0">
                <a:solidFill>
                  <a:srgbClr val="1351A9"/>
                </a:solidFill>
                <a:latin typeface="Arial"/>
                <a:hlinkClick r:id="rId7"/>
              </a:rPr>
              <a:t>Орловский </a:t>
            </a:r>
            <a:r>
              <a:rPr lang="ru-RU" sz="5600" b="1" dirty="0">
                <a:solidFill>
                  <a:srgbClr val="1351A9"/>
                </a:solidFill>
                <a:latin typeface="Arial"/>
                <a:hlinkClick r:id="rId7"/>
              </a:rPr>
              <a:t>политехнический колледж Орел ГТУ</a:t>
            </a:r>
            <a:endParaRPr lang="ru-RU" sz="5600" b="1" dirty="0">
              <a:solidFill>
                <a:srgbClr val="000000"/>
              </a:solidFill>
              <a:latin typeface="Arial"/>
            </a:endParaRPr>
          </a:p>
          <a:p>
            <a:r>
              <a:rPr lang="ru-RU" sz="5600" b="1" dirty="0" smtClean="0">
                <a:solidFill>
                  <a:srgbClr val="1351A9"/>
                </a:solidFill>
                <a:latin typeface="Arial"/>
                <a:hlinkClick r:id="rId8"/>
              </a:rPr>
              <a:t>Орловский </a:t>
            </a:r>
            <a:r>
              <a:rPr lang="ru-RU" sz="5600" b="1" dirty="0">
                <a:solidFill>
                  <a:srgbClr val="1351A9"/>
                </a:solidFill>
                <a:latin typeface="Arial"/>
                <a:hlinkClick r:id="rId8"/>
              </a:rPr>
              <a:t>областной колледж культуры и искусств</a:t>
            </a:r>
            <a:endParaRPr lang="ru-RU" sz="5600" b="1" dirty="0">
              <a:solidFill>
                <a:srgbClr val="000000"/>
              </a:solidFill>
              <a:latin typeface="Arial"/>
            </a:endParaRPr>
          </a:p>
          <a:p>
            <a:r>
              <a:rPr lang="ru-RU" sz="5600" b="1" dirty="0" smtClean="0">
                <a:solidFill>
                  <a:srgbClr val="1351A9"/>
                </a:solidFill>
                <a:latin typeface="Arial"/>
                <a:hlinkClick r:id="rId9"/>
              </a:rPr>
              <a:t>Орловский </a:t>
            </a:r>
            <a:r>
              <a:rPr lang="ru-RU" sz="5600" b="1" dirty="0">
                <a:solidFill>
                  <a:srgbClr val="1351A9"/>
                </a:solidFill>
                <a:latin typeface="Arial"/>
                <a:hlinkClick r:id="rId9"/>
              </a:rPr>
              <a:t>музыкальный колледж</a:t>
            </a:r>
            <a:endParaRPr lang="ru-RU" sz="5600" b="1" dirty="0">
              <a:solidFill>
                <a:srgbClr val="000000"/>
              </a:solidFill>
              <a:latin typeface="Arial"/>
            </a:endParaRPr>
          </a:p>
          <a:p>
            <a:r>
              <a:rPr lang="ru-RU" sz="5600" b="1" dirty="0" smtClean="0">
                <a:solidFill>
                  <a:srgbClr val="1351A9"/>
                </a:solidFill>
                <a:latin typeface="Arial"/>
                <a:hlinkClick r:id="rId10"/>
              </a:rPr>
              <a:t>Орловский </a:t>
            </a:r>
            <a:r>
              <a:rPr lang="ru-RU" sz="5600" b="1" dirty="0">
                <a:solidFill>
                  <a:srgbClr val="1351A9"/>
                </a:solidFill>
                <a:latin typeface="Arial"/>
                <a:hlinkClick r:id="rId10"/>
              </a:rPr>
              <a:t>кооперативный техникум областного потребительского общества Союз </a:t>
            </a:r>
            <a:r>
              <a:rPr lang="ru-RU" sz="5600" b="1" dirty="0" err="1">
                <a:solidFill>
                  <a:srgbClr val="1351A9"/>
                </a:solidFill>
                <a:latin typeface="Arial"/>
                <a:hlinkClick r:id="rId10"/>
              </a:rPr>
              <a:t>Орловщины</a:t>
            </a:r>
            <a:endParaRPr lang="ru-RU" sz="5600" b="1" dirty="0">
              <a:solidFill>
                <a:srgbClr val="000000"/>
              </a:solidFill>
              <a:latin typeface="Arial"/>
            </a:endParaRPr>
          </a:p>
          <a:p>
            <a:r>
              <a:rPr lang="ru-RU" sz="5600" b="1" dirty="0" smtClean="0">
                <a:solidFill>
                  <a:srgbClr val="1351A9"/>
                </a:solidFill>
                <a:latin typeface="Arial"/>
                <a:hlinkClick r:id="rId11"/>
              </a:rPr>
              <a:t>Орловский </a:t>
            </a:r>
            <a:r>
              <a:rPr lang="ru-RU" sz="5600" b="1" dirty="0">
                <a:solidFill>
                  <a:srgbClr val="1351A9"/>
                </a:solidFill>
                <a:latin typeface="Arial"/>
                <a:hlinkClick r:id="rId11"/>
              </a:rPr>
              <a:t>железнодорожный техникум</a:t>
            </a:r>
            <a:endParaRPr lang="ru-RU" sz="5600" b="1" dirty="0">
              <a:solidFill>
                <a:srgbClr val="000000"/>
              </a:solidFill>
              <a:latin typeface="Arial"/>
            </a:endParaRPr>
          </a:p>
          <a:p>
            <a:r>
              <a:rPr lang="ru-RU" sz="5600" b="1" dirty="0" smtClean="0">
                <a:solidFill>
                  <a:srgbClr val="1351A9"/>
                </a:solidFill>
                <a:latin typeface="Arial"/>
                <a:hlinkClick r:id="rId12"/>
              </a:rPr>
              <a:t>Орловский </a:t>
            </a:r>
            <a:r>
              <a:rPr lang="ru-RU" sz="5600" b="1" dirty="0">
                <a:solidFill>
                  <a:srgbClr val="1351A9"/>
                </a:solidFill>
                <a:latin typeface="Arial"/>
                <a:hlinkClick r:id="rId12"/>
              </a:rPr>
              <a:t>базовый медицинский колледж</a:t>
            </a:r>
            <a:endParaRPr lang="ru-RU" sz="5600" b="1" dirty="0">
              <a:solidFill>
                <a:srgbClr val="000000"/>
              </a:solidFill>
              <a:latin typeface="Arial"/>
            </a:endParaRPr>
          </a:p>
          <a:p>
            <a:r>
              <a:rPr lang="ru-RU" sz="5600" b="1" dirty="0" smtClean="0">
                <a:solidFill>
                  <a:srgbClr val="1351A9"/>
                </a:solidFill>
                <a:latin typeface="Arial"/>
                <a:hlinkClick r:id="rId13"/>
              </a:rPr>
              <a:t>Орловская </a:t>
            </a:r>
            <a:r>
              <a:rPr lang="ru-RU" sz="5600" b="1" dirty="0">
                <a:solidFill>
                  <a:srgbClr val="1351A9"/>
                </a:solidFill>
                <a:latin typeface="Arial"/>
                <a:hlinkClick r:id="rId13"/>
              </a:rPr>
              <a:t>банковская школа (колледж) Банка России</a:t>
            </a:r>
            <a:endParaRPr lang="ru-RU" sz="5600" b="1" dirty="0">
              <a:solidFill>
                <a:srgbClr val="000000"/>
              </a:solidFill>
              <a:latin typeface="Arial"/>
            </a:endParaRPr>
          </a:p>
          <a:p>
            <a:r>
              <a:rPr lang="ru-RU" sz="5600" b="1" dirty="0" smtClean="0">
                <a:solidFill>
                  <a:srgbClr val="1351A9"/>
                </a:solidFill>
                <a:latin typeface="Arial"/>
                <a:hlinkClick r:id="rId3"/>
              </a:rPr>
              <a:t>Республиканский </a:t>
            </a:r>
            <a:r>
              <a:rPr lang="ru-RU" sz="5600" b="1" dirty="0">
                <a:solidFill>
                  <a:srgbClr val="1351A9"/>
                </a:solidFill>
                <a:latin typeface="Arial"/>
                <a:hlinkClick r:id="rId3"/>
              </a:rPr>
              <a:t>заочный автотранспортный техникум (Орловский филиал)</a:t>
            </a:r>
            <a:endParaRPr lang="ru-RU" sz="5600" b="1" dirty="0">
              <a:solidFill>
                <a:srgbClr val="000000"/>
              </a:solidFill>
              <a:latin typeface="Arial"/>
            </a:endParaRPr>
          </a:p>
          <a:p>
            <a:r>
              <a:rPr lang="ru-RU" sz="5600" b="1" dirty="0" smtClean="0">
                <a:solidFill>
                  <a:srgbClr val="1351A9"/>
                </a:solidFill>
                <a:latin typeface="Arial"/>
                <a:hlinkClick r:id="rId4"/>
              </a:rPr>
              <a:t>Орловский </a:t>
            </a:r>
            <a:r>
              <a:rPr lang="ru-RU" sz="5600" b="1" dirty="0">
                <a:solidFill>
                  <a:srgbClr val="1351A9"/>
                </a:solidFill>
                <a:latin typeface="Arial"/>
                <a:hlinkClick r:id="rId4"/>
              </a:rPr>
              <a:t>реставрационно-строительный техникум</a:t>
            </a:r>
            <a:endParaRPr lang="ru-RU" sz="5600" b="1" dirty="0">
              <a:solidFill>
                <a:srgbClr val="000000"/>
              </a:solidFill>
              <a:latin typeface="Arial"/>
            </a:endParaRPr>
          </a:p>
          <a:p>
            <a:r>
              <a:rPr lang="ru-RU" sz="5600" b="1" dirty="0" smtClean="0">
                <a:solidFill>
                  <a:srgbClr val="1351A9"/>
                </a:solidFill>
                <a:latin typeface="Arial"/>
                <a:hlinkClick r:id="rId5"/>
              </a:rPr>
              <a:t>Орловский </a:t>
            </a:r>
            <a:r>
              <a:rPr lang="ru-RU" sz="5600" b="1" dirty="0">
                <a:solidFill>
                  <a:srgbClr val="1351A9"/>
                </a:solidFill>
                <a:latin typeface="Arial"/>
                <a:hlinkClick r:id="rId5"/>
              </a:rPr>
              <a:t>спортивный техникум</a:t>
            </a:r>
            <a:endParaRPr lang="ru-RU" sz="5600" b="1" dirty="0">
              <a:solidFill>
                <a:srgbClr val="000000"/>
              </a:solidFill>
              <a:latin typeface="Arial"/>
            </a:endParaRPr>
          </a:p>
          <a:p>
            <a:r>
              <a:rPr lang="ru-RU" sz="5600" b="1" dirty="0" smtClean="0">
                <a:solidFill>
                  <a:srgbClr val="1351A9"/>
                </a:solidFill>
                <a:latin typeface="Arial"/>
                <a:hlinkClick r:id="rId6"/>
              </a:rPr>
              <a:t>Орловский </a:t>
            </a:r>
            <a:r>
              <a:rPr lang="ru-RU" sz="5600" b="1" dirty="0">
                <a:solidFill>
                  <a:srgbClr val="1351A9"/>
                </a:solidFill>
                <a:latin typeface="Arial"/>
                <a:hlinkClick r:id="rId6"/>
              </a:rPr>
              <a:t>сельскохозяйственный техникум</a:t>
            </a:r>
            <a:endParaRPr lang="ru-RU" sz="5600" b="1" dirty="0">
              <a:solidFill>
                <a:srgbClr val="000000"/>
              </a:solidFill>
              <a:latin typeface="Arial"/>
            </a:endParaRPr>
          </a:p>
          <a:p>
            <a:r>
              <a:rPr lang="ru-RU" sz="5600" b="1" dirty="0" smtClean="0">
                <a:solidFill>
                  <a:srgbClr val="1351A9"/>
                </a:solidFill>
                <a:latin typeface="Arial"/>
                <a:hlinkClick r:id="rId7"/>
              </a:rPr>
              <a:t>Орловский </a:t>
            </a:r>
            <a:r>
              <a:rPr lang="ru-RU" sz="5600" b="1" dirty="0">
                <a:solidFill>
                  <a:srgbClr val="1351A9"/>
                </a:solidFill>
                <a:latin typeface="Arial"/>
                <a:hlinkClick r:id="rId7"/>
              </a:rPr>
              <a:t>политехнический колледж Орел ГТУ</a:t>
            </a:r>
            <a:endParaRPr lang="ru-RU" sz="5600" b="1" dirty="0">
              <a:solidFill>
                <a:srgbClr val="000000"/>
              </a:solidFill>
              <a:latin typeface="Arial"/>
            </a:endParaRPr>
          </a:p>
          <a:p>
            <a:r>
              <a:rPr lang="ru-RU" sz="5600" b="1" dirty="0" smtClean="0">
                <a:solidFill>
                  <a:srgbClr val="1351A9"/>
                </a:solidFill>
                <a:latin typeface="Arial"/>
                <a:hlinkClick r:id="rId8"/>
              </a:rPr>
              <a:t>Орловский </a:t>
            </a:r>
            <a:r>
              <a:rPr lang="ru-RU" sz="5600" b="1" dirty="0">
                <a:solidFill>
                  <a:srgbClr val="1351A9"/>
                </a:solidFill>
                <a:latin typeface="Arial"/>
                <a:hlinkClick r:id="rId8"/>
              </a:rPr>
              <a:t>областной колледж культуры и искусств</a:t>
            </a:r>
            <a:endParaRPr lang="ru-RU" sz="5600" b="1" dirty="0">
              <a:solidFill>
                <a:srgbClr val="000000"/>
              </a:solidFill>
              <a:latin typeface="Arial"/>
            </a:endParaRPr>
          </a:p>
          <a:p>
            <a:r>
              <a:rPr lang="ru-RU" sz="5600" b="1" dirty="0" smtClean="0">
                <a:solidFill>
                  <a:srgbClr val="1351A9"/>
                </a:solidFill>
                <a:latin typeface="Arial"/>
                <a:hlinkClick r:id="rId9"/>
              </a:rPr>
              <a:t>Орловский </a:t>
            </a:r>
            <a:r>
              <a:rPr lang="ru-RU" sz="5600" b="1" dirty="0">
                <a:solidFill>
                  <a:srgbClr val="1351A9"/>
                </a:solidFill>
                <a:latin typeface="Arial"/>
                <a:hlinkClick r:id="rId9"/>
              </a:rPr>
              <a:t>музыкальный колледж</a:t>
            </a:r>
            <a:endParaRPr lang="ru-RU" sz="5600" b="1" dirty="0">
              <a:solidFill>
                <a:srgbClr val="000000"/>
              </a:solidFill>
              <a:latin typeface="Arial"/>
            </a:endParaRPr>
          </a:p>
          <a:p>
            <a:r>
              <a:rPr lang="ru-RU" sz="5600" b="1" dirty="0" smtClean="0">
                <a:solidFill>
                  <a:srgbClr val="1351A9"/>
                </a:solidFill>
                <a:latin typeface="Arial"/>
                <a:hlinkClick r:id="rId10"/>
              </a:rPr>
              <a:t>Орловский </a:t>
            </a:r>
            <a:r>
              <a:rPr lang="ru-RU" sz="5600" b="1" dirty="0">
                <a:solidFill>
                  <a:srgbClr val="1351A9"/>
                </a:solidFill>
                <a:latin typeface="Arial"/>
                <a:hlinkClick r:id="rId10"/>
              </a:rPr>
              <a:t>кооперативный техникум областного потребительского общества Союз </a:t>
            </a:r>
            <a:r>
              <a:rPr lang="ru-RU" sz="5600" b="1" dirty="0" err="1">
                <a:solidFill>
                  <a:srgbClr val="1351A9"/>
                </a:solidFill>
                <a:latin typeface="Arial"/>
                <a:hlinkClick r:id="rId10"/>
              </a:rPr>
              <a:t>Орловщины</a:t>
            </a:r>
            <a:endParaRPr lang="ru-RU" sz="5600" b="1" dirty="0">
              <a:solidFill>
                <a:srgbClr val="000000"/>
              </a:solidFill>
              <a:latin typeface="Arial"/>
            </a:endParaRPr>
          </a:p>
          <a:p>
            <a:r>
              <a:rPr lang="ru-RU" sz="5600" b="1" dirty="0" smtClean="0">
                <a:solidFill>
                  <a:srgbClr val="1351A9"/>
                </a:solidFill>
                <a:latin typeface="Arial"/>
                <a:hlinkClick r:id="rId11"/>
              </a:rPr>
              <a:t>Орловский </a:t>
            </a:r>
            <a:r>
              <a:rPr lang="ru-RU" sz="5600" b="1" dirty="0">
                <a:solidFill>
                  <a:srgbClr val="1351A9"/>
                </a:solidFill>
                <a:latin typeface="Arial"/>
                <a:hlinkClick r:id="rId11"/>
              </a:rPr>
              <a:t>железнодорожный техникум</a:t>
            </a:r>
            <a:endParaRPr lang="ru-RU" sz="5600" b="1" dirty="0">
              <a:solidFill>
                <a:srgbClr val="000000"/>
              </a:solidFill>
              <a:latin typeface="Arial"/>
            </a:endParaRPr>
          </a:p>
          <a:p>
            <a:r>
              <a:rPr lang="ru-RU" sz="5600" b="1" dirty="0" smtClean="0">
                <a:solidFill>
                  <a:srgbClr val="1351A9"/>
                </a:solidFill>
                <a:latin typeface="Arial"/>
                <a:hlinkClick r:id="rId12"/>
              </a:rPr>
              <a:t>Орловский </a:t>
            </a:r>
            <a:r>
              <a:rPr lang="ru-RU" sz="5600" b="1" dirty="0">
                <a:solidFill>
                  <a:srgbClr val="1351A9"/>
                </a:solidFill>
                <a:latin typeface="Arial"/>
                <a:hlinkClick r:id="rId12"/>
              </a:rPr>
              <a:t>базовый медицинский колледж</a:t>
            </a:r>
            <a:endParaRPr lang="ru-RU" sz="5600" b="1" dirty="0">
              <a:solidFill>
                <a:srgbClr val="000000"/>
              </a:solidFill>
              <a:latin typeface="Arial"/>
            </a:endParaRPr>
          </a:p>
          <a:p>
            <a:r>
              <a:rPr lang="ru-RU" sz="5600" b="1" dirty="0" smtClean="0">
                <a:solidFill>
                  <a:srgbClr val="1351A9"/>
                </a:solidFill>
                <a:latin typeface="Arial"/>
                <a:hlinkClick r:id="rId13"/>
              </a:rPr>
              <a:t>Орловская </a:t>
            </a:r>
            <a:r>
              <a:rPr lang="ru-RU" sz="5600" b="1" dirty="0">
                <a:solidFill>
                  <a:srgbClr val="1351A9"/>
                </a:solidFill>
                <a:latin typeface="Arial"/>
                <a:hlinkClick r:id="rId13"/>
              </a:rPr>
              <a:t>банковская школа (колледж) Банка России</a:t>
            </a:r>
            <a:endParaRPr lang="ru-RU" sz="5600" b="1" dirty="0">
              <a:solidFill>
                <a:srgbClr val="000000"/>
              </a:solidFill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58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Специфика работы социального педагога с детьми-инвалидами и их семьями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8"/>
          <a:stretch/>
        </p:blipFill>
        <p:spPr bwMode="auto">
          <a:xfrm>
            <a:off x="35496" y="1212445"/>
            <a:ext cx="9108504" cy="564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24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696" y="116632"/>
            <a:ext cx="8229600" cy="1143000"/>
          </a:xfrm>
        </p:spPr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696" y="1124744"/>
            <a:ext cx="8229600" cy="4525963"/>
          </a:xfrm>
        </p:spPr>
        <p:txBody>
          <a:bodyPr/>
          <a:lstStyle/>
          <a:p>
            <a:pPr algn="just"/>
            <a:r>
              <a:rPr lang="ru-RU" dirty="0" smtClean="0"/>
              <a:t>Организация социального сопровождения детей-инвалидов в условиях школьного обучения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2" t="36494" r="17713"/>
          <a:stretch/>
        </p:blipFill>
        <p:spPr bwMode="auto">
          <a:xfrm>
            <a:off x="2555776" y="2924944"/>
            <a:ext cx="4399473" cy="356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297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44"/>
          <a:stretch/>
        </p:blipFill>
        <p:spPr bwMode="auto">
          <a:xfrm>
            <a:off x="0" y="1555011"/>
            <a:ext cx="9144000" cy="40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665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3" b="21021"/>
          <a:stretch/>
        </p:blipFill>
        <p:spPr bwMode="auto">
          <a:xfrm>
            <a:off x="0" y="1484785"/>
            <a:ext cx="9144000" cy="374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7052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3526</TotalTime>
  <Words>80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Орловские учебные заведения</vt:lpstr>
      <vt:lpstr>Специфика работы социального педагога с детьми-инвалидами и их семьями</vt:lpstr>
      <vt:lpstr>Цель:</vt:lpstr>
      <vt:lpstr>Вывод: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родителями детей- инвалидов: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52</cp:revision>
  <dcterms:created xsi:type="dcterms:W3CDTF">2021-02-03T06:58:36Z</dcterms:created>
  <dcterms:modified xsi:type="dcterms:W3CDTF">2024-12-05T11:59:37Z</dcterms:modified>
</cp:coreProperties>
</file>