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 с родителями детей -инвалидов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Групповые и индивидуальные беседы </a:t>
            </a:r>
            <a:r>
              <a:rPr lang="ru-RU" dirty="0" smtClean="0"/>
              <a:t>и </a:t>
            </a:r>
            <a:r>
              <a:rPr lang="ru-RU" dirty="0" smtClean="0"/>
              <a:t>консультации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Выступления на родительских собраниях,</a:t>
            </a:r>
          </a:p>
          <a:p>
            <a:r>
              <a:rPr lang="ru-RU" dirty="0" smtClean="0"/>
              <a:t>Консультации по профориентации,</a:t>
            </a:r>
          </a:p>
          <a:p>
            <a:r>
              <a:rPr lang="ru-RU" dirty="0" smtClean="0"/>
              <a:t> Совместные экскурсии и спортивные мероприятия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Участие в областных и </a:t>
            </a:r>
            <a:r>
              <a:rPr lang="ru-RU" smtClean="0"/>
              <a:t>школьных мероприятиях.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1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700" dirty="0" smtClean="0"/>
              <a:t>Другая с</a:t>
            </a:r>
            <a:r>
              <a:rPr lang="ru-RU" sz="2700" dirty="0" smtClean="0"/>
              <a:t>оциально- педагогическая помощь семьям с детьми - инвалидами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1. Социально-педагогический патронаж и поддержка ребенка-инвалида, семьи ребенка-инвалида</a:t>
            </a:r>
            <a:r>
              <a:rPr lang="ru-RU" dirty="0"/>
              <a:t>.</a:t>
            </a:r>
          </a:p>
          <a:p>
            <a:r>
              <a:rPr lang="ru-RU" sz="6400" dirty="0"/>
              <a:t>2. Содействие в получении педагогических услуг:</a:t>
            </a:r>
          </a:p>
          <a:p>
            <a:r>
              <a:rPr lang="ru-RU" sz="6400" dirty="0"/>
              <a:t>социально-педагогическое консультирование;</a:t>
            </a:r>
          </a:p>
          <a:p>
            <a:r>
              <a:rPr lang="ru-RU" sz="6400" dirty="0"/>
              <a:t>социально-педагогическая коррекция;</a:t>
            </a:r>
          </a:p>
          <a:p>
            <a:r>
              <a:rPr lang="ru-RU" sz="6400" dirty="0"/>
              <a:t>социально-педагогическая диагностика;</a:t>
            </a:r>
          </a:p>
          <a:p>
            <a:r>
              <a:rPr lang="ru-RU" sz="6400" dirty="0"/>
              <a:t>психолого-педагогическое         сопровождение         учебного         процесса ;</a:t>
            </a:r>
          </a:p>
          <a:p>
            <a:r>
              <a:rPr lang="ru-RU" sz="6400" dirty="0"/>
              <a:t>организация помощи в получении образования детьми-инвалидами в соответствии с их </a:t>
            </a:r>
            <a:r>
              <a:rPr lang="ru-RU" sz="6400" dirty="0" smtClean="0"/>
              <a:t>способностями.</a:t>
            </a:r>
            <a:endParaRPr lang="ru-RU" sz="6400" dirty="0"/>
          </a:p>
          <a:p>
            <a:r>
              <a:rPr lang="ru-RU" sz="6400" dirty="0"/>
              <a:t>содействие         в         получении                  психологической         поддержки, консультирования и коррекции.</a:t>
            </a:r>
          </a:p>
          <a:p>
            <a:r>
              <a:rPr lang="ru-RU" sz="6400" dirty="0"/>
              <a:t>4. Содействие в получении правовых и экономических услуг:</a:t>
            </a:r>
          </a:p>
          <a:p>
            <a:r>
              <a:rPr lang="ru-RU" sz="6400" dirty="0"/>
              <a:t>-содействие в получении мер социальной поддержки в соответствии с законодательством Российской Федерации;</a:t>
            </a:r>
          </a:p>
          <a:p>
            <a:r>
              <a:rPr lang="ru-RU" sz="6400" dirty="0"/>
              <a:t>содействие в  консультировании по социально-правовым вопросам;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0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Уважаемые родители!</a:t>
            </a:r>
          </a:p>
          <a:p>
            <a:r>
              <a:rPr lang="ru-RU" dirty="0" smtClean="0"/>
              <a:t>В нашем городе работает и оказывает помощь Реабилитационно – спортивный центр инвалидов им. </a:t>
            </a:r>
            <a:r>
              <a:rPr lang="ru-RU" dirty="0" smtClean="0"/>
              <a:t>Павленко.</a:t>
            </a:r>
          </a:p>
          <a:p>
            <a:r>
              <a:rPr lang="ru-RU" dirty="0"/>
              <a:t>а</a:t>
            </a:r>
            <a:r>
              <a:rPr lang="ru-RU" dirty="0" smtClean="0"/>
              <a:t>дрес: г. Орёл, ул. Комсомольская, д. 320</a:t>
            </a:r>
          </a:p>
          <a:p>
            <a:r>
              <a:rPr lang="ru-RU" dirty="0" smtClean="0"/>
              <a:t>Телефон: 8(4862) 72-62-08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423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Работа  с родителями детей -инвалидов</vt:lpstr>
      <vt:lpstr> Другая социально- педагогическая помощь семьям с детьми - инвалидами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жизненное кредо</dc:title>
  <dc:creator>User</dc:creator>
  <cp:lastModifiedBy>User</cp:lastModifiedBy>
  <cp:revision>8</cp:revision>
  <cp:lastPrinted>2021-04-30T10:02:28Z</cp:lastPrinted>
  <dcterms:created xsi:type="dcterms:W3CDTF">2021-04-12T12:33:35Z</dcterms:created>
  <dcterms:modified xsi:type="dcterms:W3CDTF">2024-12-06T09:59:33Z</dcterms:modified>
</cp:coreProperties>
</file>